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600" cy="418680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000" cy="236412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080" cy="281808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000" cy="114012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160" cy="76068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600" cy="418680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000" cy="236412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8080" cy="281808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000" cy="114012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160" cy="76068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2560" cy="12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2560" cy="16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872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 DAH HelpDesk é um serviço de atendimento aos funcionários que procuram por soluções, esclarecimentos sobre dúvidas e outras solicitações para problemas técnicos relacionados à 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dentro da empresa. Com ele é possível criar chamados solicitando o suporte e acompanha-lo tendo acesso ao status atual e previsão de correção do problema. O serviço permite também que gerentes e administradores tenham total controle dos chamados e do desempenho dos seus técnicos e operadores.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5280" cy="449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320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6840" cy="243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528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10360" cy="171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34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6840" cy="243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440" y="0"/>
            <a:ext cx="12190680" cy="68580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62880" y="324000"/>
            <a:ext cx="112280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432000" y="1121760"/>
            <a:ext cx="11551320" cy="4710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5280" cy="45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16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51 Horas x 3 pessoas = 153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755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2016-10-17T15:55:20Z</dcterms:modified>
  <cp:revision>41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